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1" r:id="rId2"/>
    <p:sldId id="273" r:id="rId3"/>
    <p:sldId id="278" r:id="rId4"/>
    <p:sldId id="279" r:id="rId5"/>
    <p:sldId id="280" r:id="rId6"/>
    <p:sldId id="287" r:id="rId7"/>
    <p:sldId id="288" r:id="rId8"/>
    <p:sldId id="277" r:id="rId9"/>
    <p:sldId id="283" r:id="rId10"/>
    <p:sldId id="284" r:id="rId11"/>
    <p:sldId id="285" r:id="rId12"/>
    <p:sldId id="282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63F489C-3292-188A-32DF-D720FACD8C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22/07/2025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1730375" y="2997200"/>
              <a:ext cx="568325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reconnaitre et nommer les solides et leurs faces.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0926A-0BF5-629B-4FFA-AF3C53C27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40B19F1-9ADA-C60F-EF81-EC426ECD3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909" r="65848" b="67028"/>
          <a:stretch/>
        </p:blipFill>
        <p:spPr>
          <a:xfrm>
            <a:off x="3013218" y="909206"/>
            <a:ext cx="2746808" cy="248889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F145232-CB71-FB0A-0C55-7C9E7FE4C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figure correspond à une face du solide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D4D5DF-7245-C3CB-6DA4-49619268A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2E0501-D390-1528-5F3C-B3A3EEC515C8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F54D4E-15DF-C5EB-9B05-338E3DA71C20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A0F86FE-D12E-0CC2-9856-93466BFDAF9A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8031-18F5-CAB7-3EA0-E77670318459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53B9E9D6-FF16-93C7-69D5-9461B3E657EA}"/>
              </a:ext>
            </a:extLst>
          </p:cNvPr>
          <p:cNvSpPr/>
          <p:nvPr/>
        </p:nvSpPr>
        <p:spPr>
          <a:xfrm rot="19327523">
            <a:off x="341856" y="4719632"/>
            <a:ext cx="1934786" cy="205234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  <a:gd name="connsiteX0" fmla="*/ 0 w 18994"/>
              <a:gd name="connsiteY0" fmla="*/ 9603 h 11611"/>
              <a:gd name="connsiteX1" fmla="*/ 10994 w 18994"/>
              <a:gd name="connsiteY1" fmla="*/ 858 h 11611"/>
              <a:gd name="connsiteX2" fmla="*/ 18994 w 18994"/>
              <a:gd name="connsiteY2" fmla="*/ 0 h 11611"/>
              <a:gd name="connsiteX3" fmla="*/ 9249 w 18994"/>
              <a:gd name="connsiteY3" fmla="*/ 11611 h 11611"/>
              <a:gd name="connsiteX4" fmla="*/ 0 w 18994"/>
              <a:gd name="connsiteY4" fmla="*/ 9603 h 11611"/>
              <a:gd name="connsiteX0" fmla="*/ 0 w 18994"/>
              <a:gd name="connsiteY0" fmla="*/ 9603 h 17976"/>
              <a:gd name="connsiteX1" fmla="*/ 10994 w 18994"/>
              <a:gd name="connsiteY1" fmla="*/ 858 h 17976"/>
              <a:gd name="connsiteX2" fmla="*/ 18994 w 18994"/>
              <a:gd name="connsiteY2" fmla="*/ 0 h 17976"/>
              <a:gd name="connsiteX3" fmla="*/ 7004 w 18994"/>
              <a:gd name="connsiteY3" fmla="*/ 17976 h 17976"/>
              <a:gd name="connsiteX4" fmla="*/ 0 w 18994"/>
              <a:gd name="connsiteY4" fmla="*/ 9603 h 17976"/>
              <a:gd name="connsiteX0" fmla="*/ 0 w 18273"/>
              <a:gd name="connsiteY0" fmla="*/ 8745 h 19340"/>
              <a:gd name="connsiteX1" fmla="*/ 10994 w 18273"/>
              <a:gd name="connsiteY1" fmla="*/ 0 h 19340"/>
              <a:gd name="connsiteX2" fmla="*/ 18273 w 18273"/>
              <a:gd name="connsiteY2" fmla="*/ 19340 h 19340"/>
              <a:gd name="connsiteX3" fmla="*/ 7004 w 18273"/>
              <a:gd name="connsiteY3" fmla="*/ 17118 h 19340"/>
              <a:gd name="connsiteX4" fmla="*/ 0 w 18273"/>
              <a:gd name="connsiteY4" fmla="*/ 8745 h 19340"/>
              <a:gd name="connsiteX0" fmla="*/ 0 w 18828"/>
              <a:gd name="connsiteY0" fmla="*/ 7147 h 17742"/>
              <a:gd name="connsiteX1" fmla="*/ 18828 w 18828"/>
              <a:gd name="connsiteY1" fmla="*/ 0 h 17742"/>
              <a:gd name="connsiteX2" fmla="*/ 18273 w 18828"/>
              <a:gd name="connsiteY2" fmla="*/ 17742 h 17742"/>
              <a:gd name="connsiteX3" fmla="*/ 7004 w 18828"/>
              <a:gd name="connsiteY3" fmla="*/ 15520 h 17742"/>
              <a:gd name="connsiteX4" fmla="*/ 0 w 18828"/>
              <a:gd name="connsiteY4" fmla="*/ 7147 h 1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8" h="17742">
                <a:moveTo>
                  <a:pt x="0" y="7147"/>
                </a:moveTo>
                <a:lnTo>
                  <a:pt x="18828" y="0"/>
                </a:lnTo>
                <a:lnTo>
                  <a:pt x="18273" y="17742"/>
                </a:lnTo>
                <a:lnTo>
                  <a:pt x="7004" y="15520"/>
                </a:lnTo>
                <a:lnTo>
                  <a:pt x="0" y="7147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FA0F1500-C085-B0AB-41EF-83DF8501F916}"/>
              </a:ext>
            </a:extLst>
          </p:cNvPr>
          <p:cNvSpPr/>
          <p:nvPr/>
        </p:nvSpPr>
        <p:spPr>
          <a:xfrm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97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663A2-0CAC-D18B-3111-6BCB4B8E2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86A08A-4460-512B-4B3E-B4B3E33A2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5B285D-B1F8-21C7-1DE3-89E40F6B6F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08FC4A6-07EC-4516-D504-0DF2730165CD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DF371E-2D19-3BE7-066C-2579692A95E5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C440AA4-BAE0-B33D-5659-89FF3F9FB9AA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AB2C80-435F-371D-9DF5-F791FD35E06D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588FADE8-6B29-8CA7-A21E-C5F8D895CC51}"/>
              </a:ext>
            </a:extLst>
          </p:cNvPr>
          <p:cNvSpPr/>
          <p:nvPr/>
        </p:nvSpPr>
        <p:spPr>
          <a:xfrm rot="19327523">
            <a:off x="341856" y="4719632"/>
            <a:ext cx="1934786" cy="205234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  <a:gd name="connsiteX0" fmla="*/ 0 w 18994"/>
              <a:gd name="connsiteY0" fmla="*/ 9603 h 11611"/>
              <a:gd name="connsiteX1" fmla="*/ 10994 w 18994"/>
              <a:gd name="connsiteY1" fmla="*/ 858 h 11611"/>
              <a:gd name="connsiteX2" fmla="*/ 18994 w 18994"/>
              <a:gd name="connsiteY2" fmla="*/ 0 h 11611"/>
              <a:gd name="connsiteX3" fmla="*/ 9249 w 18994"/>
              <a:gd name="connsiteY3" fmla="*/ 11611 h 11611"/>
              <a:gd name="connsiteX4" fmla="*/ 0 w 18994"/>
              <a:gd name="connsiteY4" fmla="*/ 9603 h 11611"/>
              <a:gd name="connsiteX0" fmla="*/ 0 w 18994"/>
              <a:gd name="connsiteY0" fmla="*/ 9603 h 17976"/>
              <a:gd name="connsiteX1" fmla="*/ 10994 w 18994"/>
              <a:gd name="connsiteY1" fmla="*/ 858 h 17976"/>
              <a:gd name="connsiteX2" fmla="*/ 18994 w 18994"/>
              <a:gd name="connsiteY2" fmla="*/ 0 h 17976"/>
              <a:gd name="connsiteX3" fmla="*/ 7004 w 18994"/>
              <a:gd name="connsiteY3" fmla="*/ 17976 h 17976"/>
              <a:gd name="connsiteX4" fmla="*/ 0 w 18994"/>
              <a:gd name="connsiteY4" fmla="*/ 9603 h 17976"/>
              <a:gd name="connsiteX0" fmla="*/ 0 w 18273"/>
              <a:gd name="connsiteY0" fmla="*/ 8745 h 19340"/>
              <a:gd name="connsiteX1" fmla="*/ 10994 w 18273"/>
              <a:gd name="connsiteY1" fmla="*/ 0 h 19340"/>
              <a:gd name="connsiteX2" fmla="*/ 18273 w 18273"/>
              <a:gd name="connsiteY2" fmla="*/ 19340 h 19340"/>
              <a:gd name="connsiteX3" fmla="*/ 7004 w 18273"/>
              <a:gd name="connsiteY3" fmla="*/ 17118 h 19340"/>
              <a:gd name="connsiteX4" fmla="*/ 0 w 18273"/>
              <a:gd name="connsiteY4" fmla="*/ 8745 h 19340"/>
              <a:gd name="connsiteX0" fmla="*/ 0 w 18828"/>
              <a:gd name="connsiteY0" fmla="*/ 7147 h 17742"/>
              <a:gd name="connsiteX1" fmla="*/ 18828 w 18828"/>
              <a:gd name="connsiteY1" fmla="*/ 0 h 17742"/>
              <a:gd name="connsiteX2" fmla="*/ 18273 w 18828"/>
              <a:gd name="connsiteY2" fmla="*/ 17742 h 17742"/>
              <a:gd name="connsiteX3" fmla="*/ 7004 w 18828"/>
              <a:gd name="connsiteY3" fmla="*/ 15520 h 17742"/>
              <a:gd name="connsiteX4" fmla="*/ 0 w 18828"/>
              <a:gd name="connsiteY4" fmla="*/ 7147 h 1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8" h="17742">
                <a:moveTo>
                  <a:pt x="0" y="7147"/>
                </a:moveTo>
                <a:lnTo>
                  <a:pt x="18828" y="0"/>
                </a:lnTo>
                <a:lnTo>
                  <a:pt x="18273" y="17742"/>
                </a:lnTo>
                <a:lnTo>
                  <a:pt x="7004" y="15520"/>
                </a:lnTo>
                <a:lnTo>
                  <a:pt x="0" y="7147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22C373FE-08BD-5420-9EB5-6D8FF3E8A824}"/>
              </a:ext>
            </a:extLst>
          </p:cNvPr>
          <p:cNvSpPr/>
          <p:nvPr/>
        </p:nvSpPr>
        <p:spPr>
          <a:xfrm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69E79EC-6E11-36D4-F00D-32DE47CA0926}"/>
              </a:ext>
            </a:extLst>
          </p:cNvPr>
          <p:cNvSpPr txBox="1"/>
          <p:nvPr/>
        </p:nvSpPr>
        <p:spPr>
          <a:xfrm>
            <a:off x="6813019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A47DC99-C5DC-6778-A0B3-A61A8A1F9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909" r="65848" b="67028"/>
          <a:stretch/>
        </p:blipFill>
        <p:spPr>
          <a:xfrm>
            <a:off x="3013218" y="909206"/>
            <a:ext cx="2746808" cy="248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0.03403 L -0.4033 -0.41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2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14BD3-520B-820A-F552-908C59C77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88727C-19C1-1965-4762-C3A5456E3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figure correspond à une face du solide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7A2CE-8EEF-2149-5038-093A14710B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AA80858C-3ADC-50B4-1DE3-E418B4262A7D}"/>
              </a:ext>
            </a:extLst>
          </p:cNvPr>
          <p:cNvSpPr/>
          <p:nvPr/>
        </p:nvSpPr>
        <p:spPr>
          <a:xfrm>
            <a:off x="3077770" y="1508905"/>
            <a:ext cx="2425317" cy="1548995"/>
          </a:xfrm>
          <a:prstGeom prst="cube">
            <a:avLst>
              <a:gd name="adj" fmla="val 313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CD4B9C-E022-F7CB-45FF-EF61AD32BA22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1B0A4DF-F743-699B-22AA-5CEB02634A7F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A6B1CE4-BEB2-14AB-01C9-092E74DE3AA7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24C89E-CFA7-4336-0582-0566293D81CD}"/>
              </a:ext>
            </a:extLst>
          </p:cNvPr>
          <p:cNvSpPr/>
          <p:nvPr/>
        </p:nvSpPr>
        <p:spPr>
          <a:xfrm rot="20167840">
            <a:off x="3645995" y="4643701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076764-F381-CD0C-43E5-491AE763300C}"/>
              </a:ext>
            </a:extLst>
          </p:cNvPr>
          <p:cNvSpPr/>
          <p:nvPr/>
        </p:nvSpPr>
        <p:spPr>
          <a:xfrm rot="19850717">
            <a:off x="588736" y="4664932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5">
            <a:extLst>
              <a:ext uri="{FF2B5EF4-FFF2-40B4-BE49-F238E27FC236}">
                <a16:creationId xmlns:a16="http://schemas.microsoft.com/office/drawing/2014/main" id="{05E8BF03-4D37-F662-38A9-17754B956769}"/>
              </a:ext>
            </a:extLst>
          </p:cNvPr>
          <p:cNvSpPr/>
          <p:nvPr/>
        </p:nvSpPr>
        <p:spPr>
          <a:xfrm rot="1522793"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622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4FB64-8BB0-CA5B-51BD-CB31FF1F3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EF86A0-50F9-D9E6-A129-541956202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19E6B9-32AA-A7E3-C7F9-AB798CBC1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  <a:endParaRPr lang="fr-FR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E6CB1507-8A1B-4FB3-C8CC-0D43AD370418}"/>
              </a:ext>
            </a:extLst>
          </p:cNvPr>
          <p:cNvSpPr/>
          <p:nvPr/>
        </p:nvSpPr>
        <p:spPr>
          <a:xfrm>
            <a:off x="3077770" y="1508905"/>
            <a:ext cx="2425317" cy="1548995"/>
          </a:xfrm>
          <a:prstGeom prst="cube">
            <a:avLst>
              <a:gd name="adj" fmla="val 313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E64C026-9ED5-7200-B4CD-8894EFE605F5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473731B-7C62-EB7A-BC4D-804AD5E1D4DD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C6D9422-4453-08B3-0EF9-7B87069C5FA5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63D98A-816B-1B5B-BB43-D8094388638D}"/>
              </a:ext>
            </a:extLst>
          </p:cNvPr>
          <p:cNvSpPr/>
          <p:nvPr/>
        </p:nvSpPr>
        <p:spPr>
          <a:xfrm rot="20167840">
            <a:off x="3645995" y="4643701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A3A719-87BC-FFFC-0AB1-104E288CF0A9}"/>
              </a:ext>
            </a:extLst>
          </p:cNvPr>
          <p:cNvSpPr/>
          <p:nvPr/>
        </p:nvSpPr>
        <p:spPr>
          <a:xfrm rot="19850717">
            <a:off x="588736" y="4664932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5">
            <a:extLst>
              <a:ext uri="{FF2B5EF4-FFF2-40B4-BE49-F238E27FC236}">
                <a16:creationId xmlns:a16="http://schemas.microsoft.com/office/drawing/2014/main" id="{59CFC996-6EC4-B903-1BE5-D219C79F0C42}"/>
              </a:ext>
            </a:extLst>
          </p:cNvPr>
          <p:cNvSpPr/>
          <p:nvPr/>
        </p:nvSpPr>
        <p:spPr>
          <a:xfrm rot="1522793"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AC792E-0C06-17F1-B077-6A6FA71C79F5}"/>
              </a:ext>
            </a:extLst>
          </p:cNvPr>
          <p:cNvSpPr txBox="1"/>
          <p:nvPr/>
        </p:nvSpPr>
        <p:spPr>
          <a:xfrm>
            <a:off x="1193074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3E4109-ED99-E592-1563-0316439CD810}"/>
              </a:ext>
            </a:extLst>
          </p:cNvPr>
          <p:cNvSpPr/>
          <p:nvPr/>
        </p:nvSpPr>
        <p:spPr>
          <a:xfrm>
            <a:off x="3077770" y="1973226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94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603FD7-8D92-0DEE-EB87-00D03C275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49" y="1453189"/>
            <a:ext cx="8681502" cy="466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9ED60B0-8A7B-6EE6-644A-44CCE80D2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550" y="1432021"/>
            <a:ext cx="4037071" cy="486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85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F56DF3-1C6C-88AE-474E-3B40F7B5F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234" y="1408356"/>
            <a:ext cx="4534772" cy="478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7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D7379A-BE5A-A824-1C71-91E16C20E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530" y="1241142"/>
            <a:ext cx="4925112" cy="524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AF2B7-3B3D-510E-2B6A-EE473A7FE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610E88-18A2-E112-DC88-5C6ED9EA9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7CB58B-16E8-8684-3B89-2EEF54600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9047982-9A66-BD49-20C6-CDA200675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81" y="1500752"/>
            <a:ext cx="4514838" cy="462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62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53BC5-44A6-BA32-91ED-7EC442256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D9BEF2-A732-60AA-EC6A-8E17623E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391724-3C03-A7AA-3EB6-5B24254F8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6/6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B660A9-5D03-C752-217B-1B513B5C8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232" y="1485699"/>
            <a:ext cx="4245535" cy="441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9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figure correspond à une face du solide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1C27EA-C26D-D20D-F827-1C5A40AEB16A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7A0F0B9-E9E4-D368-A928-4312B200C1DD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9DC6E2E-5E99-FDC4-FCB0-FC7159926BF9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3038DD-E6D3-ECED-DCAB-02706877A338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56B559-FF16-A7D8-394B-14CAB208345A}"/>
              </a:ext>
            </a:extLst>
          </p:cNvPr>
          <p:cNvSpPr/>
          <p:nvPr/>
        </p:nvSpPr>
        <p:spPr>
          <a:xfrm>
            <a:off x="727164" y="4667339"/>
            <a:ext cx="1410789" cy="932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273FB21D-9034-6252-9675-6FF7EA23B432}"/>
              </a:ext>
            </a:extLst>
          </p:cNvPr>
          <p:cNvSpPr/>
          <p:nvPr/>
        </p:nvSpPr>
        <p:spPr>
          <a:xfrm rot="19327523">
            <a:off x="6420422" y="4419167"/>
            <a:ext cx="1812809" cy="1428617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1" h="12350">
                <a:moveTo>
                  <a:pt x="0" y="12350"/>
                </a:moveTo>
                <a:lnTo>
                  <a:pt x="9641" y="858"/>
                </a:lnTo>
                <a:lnTo>
                  <a:pt x="17641" y="0"/>
                </a:lnTo>
                <a:lnTo>
                  <a:pt x="7896" y="11611"/>
                </a:lnTo>
                <a:lnTo>
                  <a:pt x="0" y="12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6C168707-D9D4-857E-55BE-43838A774F0F}"/>
              </a:ext>
            </a:extLst>
          </p:cNvPr>
          <p:cNvSpPr/>
          <p:nvPr/>
        </p:nvSpPr>
        <p:spPr>
          <a:xfrm>
            <a:off x="3413760" y="1168706"/>
            <a:ext cx="1881052" cy="1881052"/>
          </a:xfrm>
          <a:prstGeom prst="cub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09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6136-CA32-C998-EF97-051C361FA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DB749B-7E71-B620-3C2D-28B02CFFC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72384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CE8D68-0CAD-39C3-27D8-5CCBF3E2D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0DB1E9-D31A-46DE-BA56-2C638EFFE956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848613-F789-D3DF-53A2-621D8F7AE157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59453D-190A-FB1D-7A09-3ECBCD18850D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D3B79929-C1ED-749F-588D-55394C603C3A}"/>
              </a:ext>
            </a:extLst>
          </p:cNvPr>
          <p:cNvSpPr/>
          <p:nvPr/>
        </p:nvSpPr>
        <p:spPr>
          <a:xfrm>
            <a:off x="3413760" y="1168706"/>
            <a:ext cx="1881052" cy="1881052"/>
          </a:xfrm>
          <a:prstGeom prst="cub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AFE25F-2A01-F537-45F8-ED23A89745D3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016A47-BEC8-3201-9644-8B9FFFF59C40}"/>
              </a:ext>
            </a:extLst>
          </p:cNvPr>
          <p:cNvSpPr/>
          <p:nvPr/>
        </p:nvSpPr>
        <p:spPr>
          <a:xfrm>
            <a:off x="727164" y="4667339"/>
            <a:ext cx="1410789" cy="932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C9A26FAA-EEED-D426-8EC3-AE08C082C6EF}"/>
              </a:ext>
            </a:extLst>
          </p:cNvPr>
          <p:cNvSpPr/>
          <p:nvPr/>
        </p:nvSpPr>
        <p:spPr>
          <a:xfrm rot="19327523">
            <a:off x="6420422" y="4419167"/>
            <a:ext cx="1812809" cy="1428617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1" h="12350">
                <a:moveTo>
                  <a:pt x="0" y="12350"/>
                </a:moveTo>
                <a:lnTo>
                  <a:pt x="9641" y="858"/>
                </a:lnTo>
                <a:lnTo>
                  <a:pt x="17641" y="0"/>
                </a:lnTo>
                <a:lnTo>
                  <a:pt x="7896" y="11611"/>
                </a:lnTo>
                <a:lnTo>
                  <a:pt x="0" y="12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9D81D74-9B2F-95D8-BADD-A132FC9F8674}"/>
              </a:ext>
            </a:extLst>
          </p:cNvPr>
          <p:cNvSpPr txBox="1"/>
          <p:nvPr/>
        </p:nvSpPr>
        <p:spPr>
          <a:xfrm>
            <a:off x="4003047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70826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00255 L -0.01962 -0.4157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3141</TotalTime>
  <Words>98</Words>
  <Application>Microsoft Office PowerPoint</Application>
  <PresentationFormat>Affichage à l'écran (4:3)</PresentationFormat>
  <Paragraphs>47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Nomme le solide.</vt:lpstr>
      <vt:lpstr>Nomme le solide.</vt:lpstr>
      <vt:lpstr>Nomme le solide.</vt:lpstr>
      <vt:lpstr>Nomme le solide.</vt:lpstr>
      <vt:lpstr>Nomme le solide.</vt:lpstr>
      <vt:lpstr>Nomme le solide.</vt:lpstr>
      <vt:lpstr>Quelle figure correspond à une face du solide ? </vt:lpstr>
      <vt:lpstr>Correction</vt:lpstr>
      <vt:lpstr>Quelle figure correspond à une face du solide ? </vt:lpstr>
      <vt:lpstr>Correction</vt:lpstr>
      <vt:lpstr>Quelle figure correspond à une face du solide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37</cp:revision>
  <dcterms:created xsi:type="dcterms:W3CDTF">2023-02-07T14:55:57Z</dcterms:created>
  <dcterms:modified xsi:type="dcterms:W3CDTF">2025-07-22T17:15:57Z</dcterms:modified>
</cp:coreProperties>
</file>